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655" autoAdjust="0"/>
    <p:restoredTop sz="94660"/>
  </p:normalViewPr>
  <p:slideViewPr>
    <p:cSldViewPr>
      <p:cViewPr varScale="1">
        <p:scale>
          <a:sx n="65" d="100"/>
          <a:sy n="65" d="100"/>
        </p:scale>
        <p:origin x="-114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FEFA-95AE-46CC-8950-3B9A2227B086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8002-B2FA-4E6A-BA8C-134FFB2C4E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FEFA-95AE-46CC-8950-3B9A2227B086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8002-B2FA-4E6A-BA8C-134FFB2C4E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FEFA-95AE-46CC-8950-3B9A2227B086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8002-B2FA-4E6A-BA8C-134FFB2C4E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FEFA-95AE-46CC-8950-3B9A2227B086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8002-B2FA-4E6A-BA8C-134FFB2C4E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FEFA-95AE-46CC-8950-3B9A2227B086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8002-B2FA-4E6A-BA8C-134FFB2C4E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FEFA-95AE-46CC-8950-3B9A2227B086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8002-B2FA-4E6A-BA8C-134FFB2C4E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FEFA-95AE-46CC-8950-3B9A2227B086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8002-B2FA-4E6A-BA8C-134FFB2C4E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FEFA-95AE-46CC-8950-3B9A2227B086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8002-B2FA-4E6A-BA8C-134FFB2C4E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FEFA-95AE-46CC-8950-3B9A2227B086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8002-B2FA-4E6A-BA8C-134FFB2C4E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FEFA-95AE-46CC-8950-3B9A2227B086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8002-B2FA-4E6A-BA8C-134FFB2C4E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FEFA-95AE-46CC-8950-3B9A2227B086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8002-B2FA-4E6A-BA8C-134FFB2C4E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7FEFA-95AE-46CC-8950-3B9A2227B086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78002-B2FA-4E6A-BA8C-134FFB2C4ED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14 marzo 2020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/>
              <a:t>World </a:t>
            </a:r>
            <a:r>
              <a:rPr lang="it-IT" b="1" dirty="0" err="1" smtClean="0"/>
              <a:t>Maths</a:t>
            </a:r>
            <a:r>
              <a:rPr lang="it-IT" b="1" dirty="0" smtClean="0"/>
              <a:t> </a:t>
            </a:r>
            <a:r>
              <a:rPr lang="it-IT" b="1" dirty="0" err="1" smtClean="0"/>
              <a:t>Day</a:t>
            </a:r>
            <a:endParaRPr lang="it-IT" b="1" dirty="0" smtClean="0"/>
          </a:p>
          <a:p>
            <a:r>
              <a:rPr lang="it-IT" b="1" dirty="0" smtClean="0"/>
              <a:t>Giornata Internazionale della Matematica</a:t>
            </a:r>
            <a:endParaRPr lang="it-IT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</a:rPr>
              <a:t>π</a:t>
            </a:r>
            <a:r>
              <a:rPr lang="it-IT" b="1" dirty="0" smtClean="0">
                <a:solidFill>
                  <a:srgbClr val="0070C0"/>
                </a:solidFill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</a:rPr>
              <a:t>Day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el-GR" dirty="0" smtClean="0"/>
              <a:t>π</a:t>
            </a:r>
            <a:r>
              <a:rPr lang="it-IT" dirty="0" smtClean="0"/>
              <a:t> </a:t>
            </a:r>
            <a:r>
              <a:rPr lang="it-IT" dirty="0" err="1" smtClean="0"/>
              <a:t>Day</a:t>
            </a:r>
            <a:r>
              <a:rPr lang="it-IT" dirty="0" smtClean="0"/>
              <a:t> si celebra ogni anno il 14 marzo, perché nel sistema anglosassone, la data si scrive 03/14 come le prime tre cifre del Pi Greco</a:t>
            </a:r>
          </a:p>
          <a:p>
            <a:endParaRPr lang="it-IT" dirty="0"/>
          </a:p>
          <a:p>
            <a:r>
              <a:rPr lang="it-IT" dirty="0" smtClean="0"/>
              <a:t>Coincide  con il compleanno di </a:t>
            </a:r>
            <a:r>
              <a:rPr lang="it-IT" b="1" dirty="0" smtClean="0"/>
              <a:t>Albert Einstein </a:t>
            </a:r>
            <a:r>
              <a:rPr lang="it-IT" dirty="0" smtClean="0"/>
              <a:t>(</a:t>
            </a:r>
            <a:r>
              <a:rPr lang="it-IT" dirty="0" err="1" smtClean="0"/>
              <a:t>Ulma</a:t>
            </a:r>
            <a:r>
              <a:rPr lang="it-IT" dirty="0" smtClean="0"/>
              <a:t>,14 marzo 1879 – Princeton, 18 aprile 1955)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Coincide con il secondo anniversario della morte di </a:t>
            </a:r>
            <a:r>
              <a:rPr lang="it-IT" b="1" dirty="0" smtClean="0"/>
              <a:t>Stephen W. Hawking 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(Oxford, 8 gennaio 1942 – Cambridge, 14 marzo 2018)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Iniziative organizzate in Italia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Gara a squadre disputata dalle scuole, organizzata dal </a:t>
            </a:r>
            <a:r>
              <a:rPr lang="it-IT" dirty="0" err="1" smtClean="0"/>
              <a:t>Miur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Sfida matematica on </a:t>
            </a:r>
            <a:r>
              <a:rPr lang="it-IT" dirty="0" err="1" smtClean="0"/>
              <a:t>line</a:t>
            </a:r>
            <a:r>
              <a:rPr lang="it-IT" dirty="0" smtClean="0"/>
              <a:t> sul sito </a:t>
            </a:r>
            <a:r>
              <a:rPr lang="it-IT" dirty="0" err="1" smtClean="0"/>
              <a:t>Redooc</a:t>
            </a:r>
            <a:r>
              <a:rPr lang="it-IT" dirty="0" smtClean="0"/>
              <a:t> dedicato alla didattica digitale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Nascita di questa “giornata”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Nata nel 1988 su iniziativa del fisico Larry Shaw, da allora questa giornata è diventata un appuntamento annuale.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Prima celebrazione (nel 1988)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partecipanti hanno marciato intorno ad un grande cerchio e consumare torte di tutti i gusti perché Pi e Pie (torta in inglese) hanno lo stesso suono, ma anche perché la torta è rotonda ed è quindi correlata al Pi Greco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Costante </a:t>
            </a:r>
            <a:r>
              <a:rPr lang="el-GR" b="1" dirty="0" smtClean="0">
                <a:solidFill>
                  <a:srgbClr val="0070C0"/>
                </a:solidFill>
              </a:rPr>
              <a:t>π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/>
              <a:t>Risultato del rapporto fra circonferenza del cerchio e suo diametro </a:t>
            </a:r>
          </a:p>
          <a:p>
            <a:r>
              <a:rPr lang="it-IT" dirty="0" smtClean="0"/>
              <a:t>Serve a calcolare </a:t>
            </a:r>
            <a:r>
              <a:rPr lang="it-IT" dirty="0" smtClean="0"/>
              <a:t>del cerchio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       	</a:t>
            </a:r>
            <a:r>
              <a:rPr lang="it-IT" b="1" dirty="0" smtClean="0">
                <a:solidFill>
                  <a:srgbClr val="00B050"/>
                </a:solidFill>
              </a:rPr>
              <a:t>Area</a:t>
            </a:r>
            <a:r>
              <a:rPr lang="it-IT" dirty="0" smtClean="0"/>
              <a:t> 			</a:t>
            </a:r>
            <a:r>
              <a:rPr lang="it-IT" b="1" dirty="0" smtClean="0">
                <a:solidFill>
                  <a:srgbClr val="00B050"/>
                </a:solidFill>
              </a:rPr>
              <a:t>Circonferenza </a:t>
            </a:r>
          </a:p>
        </p:txBody>
      </p:sp>
      <p:cxnSp>
        <p:nvCxnSpPr>
          <p:cNvPr id="5" name="Connettore 2 4"/>
          <p:cNvCxnSpPr/>
          <p:nvPr/>
        </p:nvCxnSpPr>
        <p:spPr>
          <a:xfrm rot="10800000" flipV="1">
            <a:off x="2000232" y="3857628"/>
            <a:ext cx="121444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3428992" y="3857628"/>
            <a:ext cx="171451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ggetto 13"/>
          <p:cNvGraphicFramePr>
            <a:graphicFrameLocks noChangeAspect="1"/>
          </p:cNvGraphicFramePr>
          <p:nvPr/>
        </p:nvGraphicFramePr>
        <p:xfrm>
          <a:off x="6500826" y="2786058"/>
          <a:ext cx="1500198" cy="1285884"/>
        </p:xfrm>
        <a:graphic>
          <a:graphicData uri="http://schemas.openxmlformats.org/presentationml/2006/ole">
            <p:oleObj spid="_x0000_s1026" name="Equazione" r:id="rId3" imgW="4698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Utilizzo del </a:t>
            </a:r>
            <a:r>
              <a:rPr lang="el-GR" b="1" dirty="0" smtClean="0">
                <a:solidFill>
                  <a:srgbClr val="0070C0"/>
                </a:solidFill>
              </a:rPr>
              <a:t>π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Nel calcolo delle probabilità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Per simulare l’efficacia di un farmaco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Per calcolare la probabilità che una certa malattia si diffonda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Nelle proiezioni dell’ andamento delle azioni in borsa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223</Words>
  <Application>Microsoft Office PowerPoint</Application>
  <PresentationFormat>Presentazione su schermo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Tema di Office</vt:lpstr>
      <vt:lpstr>Microsoft Equation 3.0</vt:lpstr>
      <vt:lpstr>14 marzo 2020</vt:lpstr>
      <vt:lpstr>π Day</vt:lpstr>
      <vt:lpstr>Diapositiva 3</vt:lpstr>
      <vt:lpstr>Iniziative organizzate in Italia </vt:lpstr>
      <vt:lpstr>Nascita di questa “giornata”</vt:lpstr>
      <vt:lpstr>Prima celebrazione (nel 1988)</vt:lpstr>
      <vt:lpstr>Costante π</vt:lpstr>
      <vt:lpstr>Utilizzo del 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marzo 2020</dc:title>
  <dc:creator>vivia</dc:creator>
  <cp:lastModifiedBy>vivia</cp:lastModifiedBy>
  <cp:revision>7</cp:revision>
  <dcterms:created xsi:type="dcterms:W3CDTF">2020-03-14T14:40:07Z</dcterms:created>
  <dcterms:modified xsi:type="dcterms:W3CDTF">2020-03-14T15:53:09Z</dcterms:modified>
</cp:coreProperties>
</file>